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2975" y="3155950"/>
            <a:ext cx="522605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450975"/>
            <a:ext cx="1096010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0405" y="2032635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268730"/>
            <a:ext cx="109474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0405" y="1844675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0405" y="2939415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9630" y="4652645"/>
            <a:ext cx="267589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5410" y="5780405"/>
            <a:ext cx="1608455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4900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120" y="2520950"/>
            <a:ext cx="639635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9330" y="2156460"/>
            <a:ext cx="3181350" cy="19837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3120" y="3113405"/>
            <a:ext cx="4157345" cy="151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3120" y="4817745"/>
            <a:ext cx="9087485" cy="955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